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2117897-3A00-4A7D-9F5A-13C5BA2EDAA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DEBB1B-7306-4F45-A969-CDAED871E7A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0" dirty="0">
                <a:effectLst/>
              </a:rPr>
              <a:t>составь </a:t>
            </a:r>
            <a:r>
              <a:rPr lang="ru-RU" b="0" dirty="0" smtClean="0">
                <a:effectLst/>
              </a:rPr>
              <a:t>предложение </a:t>
            </a:r>
            <a:r>
              <a:rPr lang="ru-RU" b="0" dirty="0">
                <a:effectLst/>
              </a:rPr>
              <a:t>по схеме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092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4" y="731838"/>
            <a:ext cx="8613380" cy="5683506"/>
          </a:xfrm>
        </p:spPr>
      </p:pic>
      <p:sp>
        <p:nvSpPr>
          <p:cNvPr id="5" name="TextBox 4"/>
          <p:cNvSpPr txBox="1"/>
          <p:nvPr/>
        </p:nvSpPr>
        <p:spPr>
          <a:xfrm>
            <a:off x="323528" y="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Составь предложения   используя предлоги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170080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39752" y="134076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(Что делает?)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710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57"/>
            <a:ext cx="9144000" cy="64660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08104" y="134076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294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57"/>
            <a:ext cx="9144000" cy="64660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04" y="40466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(Какой?)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79912" y="58933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(Что сделал?)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112474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328498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4797152"/>
            <a:ext cx="824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Из-за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878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204567"/>
            <a:ext cx="9144000" cy="64660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8064" y="47667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68857" y="2530331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между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148064" y="5085184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43808" y="66133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(что делают?)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816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57"/>
            <a:ext cx="9144000" cy="64660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(Какой?)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509626"/>
            <a:ext cx="147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Что делает?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783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57"/>
            <a:ext cx="9144000" cy="64660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08104" y="34290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через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508104" y="530120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08104" y="126876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17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260648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Придумай предложения , используя предлоги :  </a:t>
            </a:r>
          </a:p>
          <a:p>
            <a:r>
              <a:rPr lang="ru-RU" sz="3600" dirty="0" smtClean="0"/>
              <a:t>НА, НАД, ПОД, В, ИЗ, ИЗ-ЗА, </a:t>
            </a:r>
          </a:p>
          <a:p>
            <a:r>
              <a:rPr lang="ru-RU" sz="3600" dirty="0" smtClean="0"/>
              <a:t>ЧЕРЕЗ, ОКОЛО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674423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</TotalTime>
  <Words>61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составь предложение по схеме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COMP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2020-04-30T15:06:29Z</dcterms:created>
  <dcterms:modified xsi:type="dcterms:W3CDTF">2020-04-30T15:37:28Z</dcterms:modified>
</cp:coreProperties>
</file>